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Signika" panose="020B0604020202020204" charset="0"/>
      <p:regular r:id="rId3"/>
    </p:embeddedFont>
    <p:embeddedFont>
      <p:font typeface="Signika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6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2522987" y="7540586"/>
            <a:ext cx="15608042" cy="2746414"/>
          </a:xfrm>
          <a:custGeom>
            <a:avLst/>
            <a:gdLst/>
            <a:ahLst/>
            <a:cxnLst/>
            <a:rect l="l" t="t" r="r" b="b"/>
            <a:pathLst>
              <a:path w="15608042" h="2746414">
                <a:moveTo>
                  <a:pt x="15608042" y="2746414"/>
                </a:moveTo>
                <a:lnTo>
                  <a:pt x="0" y="2746414"/>
                </a:lnTo>
                <a:lnTo>
                  <a:pt x="0" y="0"/>
                </a:lnTo>
                <a:lnTo>
                  <a:pt x="15608042" y="0"/>
                </a:lnTo>
                <a:lnTo>
                  <a:pt x="15608042" y="2746414"/>
                </a:lnTo>
                <a:close/>
              </a:path>
            </a:pathLst>
          </a:custGeom>
          <a:blipFill>
            <a:blip r:embed="rId2"/>
            <a:stretch>
              <a:fillRect t="-122761" b="-819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828093" y="2983649"/>
            <a:ext cx="6984599" cy="10410649"/>
          </a:xfrm>
          <a:custGeom>
            <a:avLst/>
            <a:gdLst/>
            <a:ahLst/>
            <a:cxnLst/>
            <a:rect l="l" t="t" r="r" b="b"/>
            <a:pathLst>
              <a:path w="6984599" h="10410649">
                <a:moveTo>
                  <a:pt x="0" y="0"/>
                </a:moveTo>
                <a:lnTo>
                  <a:pt x="6984599" y="0"/>
                </a:lnTo>
                <a:lnTo>
                  <a:pt x="6984599" y="10410649"/>
                </a:lnTo>
                <a:lnTo>
                  <a:pt x="0" y="10410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278598" y="121968"/>
            <a:ext cx="3341142" cy="1589313"/>
          </a:xfrm>
          <a:custGeom>
            <a:avLst/>
            <a:gdLst/>
            <a:ahLst/>
            <a:cxnLst/>
            <a:rect l="l" t="t" r="r" b="b"/>
            <a:pathLst>
              <a:path w="3341142" h="1589313">
                <a:moveTo>
                  <a:pt x="0" y="0"/>
                </a:moveTo>
                <a:lnTo>
                  <a:pt x="3341142" y="0"/>
                </a:lnTo>
                <a:lnTo>
                  <a:pt x="3341142" y="1589313"/>
                </a:lnTo>
                <a:lnTo>
                  <a:pt x="0" y="1589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457884"/>
            <a:ext cx="1271014" cy="917480"/>
          </a:xfrm>
          <a:custGeom>
            <a:avLst/>
            <a:gdLst/>
            <a:ahLst/>
            <a:cxnLst/>
            <a:rect l="l" t="t" r="r" b="b"/>
            <a:pathLst>
              <a:path w="1271014" h="917480">
                <a:moveTo>
                  <a:pt x="0" y="0"/>
                </a:moveTo>
                <a:lnTo>
                  <a:pt x="1271014" y="0"/>
                </a:lnTo>
                <a:lnTo>
                  <a:pt x="1271014" y="917480"/>
                </a:lnTo>
                <a:lnTo>
                  <a:pt x="0" y="917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777" t="-7721" r="-55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854676" y="457884"/>
            <a:ext cx="1404624" cy="917480"/>
          </a:xfrm>
          <a:custGeom>
            <a:avLst/>
            <a:gdLst/>
            <a:ahLst/>
            <a:cxnLst/>
            <a:rect l="l" t="t" r="r" b="b"/>
            <a:pathLst>
              <a:path w="1404624" h="917480">
                <a:moveTo>
                  <a:pt x="0" y="0"/>
                </a:moveTo>
                <a:lnTo>
                  <a:pt x="1404624" y="0"/>
                </a:lnTo>
                <a:lnTo>
                  <a:pt x="1404624" y="917480"/>
                </a:lnTo>
                <a:lnTo>
                  <a:pt x="0" y="917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343" r="-18494" b="-176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5153180" y="2271507"/>
            <a:ext cx="2237159" cy="2184027"/>
          </a:xfrm>
          <a:custGeom>
            <a:avLst/>
            <a:gdLst/>
            <a:ahLst/>
            <a:cxnLst/>
            <a:rect l="l" t="t" r="r" b="b"/>
            <a:pathLst>
              <a:path w="2237159" h="2184027">
                <a:moveTo>
                  <a:pt x="2237159" y="0"/>
                </a:moveTo>
                <a:lnTo>
                  <a:pt x="0" y="0"/>
                </a:lnTo>
                <a:lnTo>
                  <a:pt x="0" y="2184026"/>
                </a:lnTo>
                <a:lnTo>
                  <a:pt x="2237159" y="2184026"/>
                </a:lnTo>
                <a:lnTo>
                  <a:pt x="223715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99310" y="1803060"/>
            <a:ext cx="11671222" cy="46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152" spc="302">
                <a:solidFill>
                  <a:srgbClr val="000F9F"/>
                </a:solidFill>
                <a:latin typeface="Signika"/>
                <a:ea typeface="Signika"/>
                <a:cs typeface="Signika"/>
                <a:sym typeface="Signika"/>
              </a:rPr>
              <a:t>Celebrating our CPAN and CAPA Certified Nurses during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76661" y="2584931"/>
            <a:ext cx="7758160" cy="93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2"/>
              </a:lnSpc>
            </a:pPr>
            <a:r>
              <a:rPr lang="en-US" sz="6982" b="1">
                <a:solidFill>
                  <a:srgbClr val="000F9F"/>
                </a:solidFill>
                <a:latin typeface="Signika Bold"/>
                <a:ea typeface="Signika Bold"/>
                <a:cs typeface="Signika Bold"/>
                <a:sym typeface="Signika Bold"/>
              </a:rPr>
              <a:t>PERIANESTHESIA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67647" y="3324752"/>
            <a:ext cx="6758028" cy="69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8"/>
              </a:lnSpc>
            </a:pPr>
            <a:r>
              <a:rPr lang="en-US" sz="5258">
                <a:solidFill>
                  <a:srgbClr val="005DB9"/>
                </a:solidFill>
                <a:latin typeface="Signika"/>
                <a:ea typeface="Signika"/>
                <a:cs typeface="Signika"/>
                <a:sym typeface="Signika"/>
              </a:rPr>
              <a:t>Nurse Awareness Week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67795D8329144BF05B179D6BBE339" ma:contentTypeVersion="16" ma:contentTypeDescription="Create a new document." ma:contentTypeScope="" ma:versionID="eb02919667cc67b16fdfb28d62ecd863">
  <xsd:schema xmlns:xsd="http://www.w3.org/2001/XMLSchema" xmlns:xs="http://www.w3.org/2001/XMLSchema" xmlns:p="http://schemas.microsoft.com/office/2006/metadata/properties" xmlns:ns2="66eb0054-210d-4f61-b7a9-6edaab5a617c" xmlns:ns3="188ad7c0-f503-4865-9897-bec6a30e6f4a" targetNamespace="http://schemas.microsoft.com/office/2006/metadata/properties" ma:root="true" ma:fieldsID="dfc66ae40d25d2114cf620dcfdea4931" ns2:_="" ns3:_="">
    <xsd:import namespace="66eb0054-210d-4f61-b7a9-6edaab5a617c"/>
    <xsd:import namespace="188ad7c0-f503-4865-9897-bec6a30e6f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b0054-210d-4f61-b7a9-6edaab5a6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b8ded1f-0eb0-4f89-8572-cd8c7199df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umber" ma:index="2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ad7c0-f503-4865-9897-bec6a30e6f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f72ef1-cc34-425d-bf9c-ba0e4153b835}" ma:internalName="TaxCatchAll" ma:showField="CatchAllData" ma:web="188ad7c0-f503-4865-9897-bec6a30e6f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8ad7c0-f503-4865-9897-bec6a30e6f4a" xsi:nil="true"/>
    <Number xmlns="66eb0054-210d-4f61-b7a9-6edaab5a617c" xsi:nil="true"/>
    <lcf76f155ced4ddcb4097134ff3c332f xmlns="66eb0054-210d-4f61-b7a9-6edaab5a61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AEA20B-D476-4402-82D1-8D8F007E3361}"/>
</file>

<file path=customXml/itemProps2.xml><?xml version="1.0" encoding="utf-8"?>
<ds:datastoreItem xmlns:ds="http://schemas.openxmlformats.org/officeDocument/2006/customXml" ds:itemID="{A04303D8-FDFF-4FCE-B033-DA78D5D5FE5C}"/>
</file>

<file path=customXml/itemProps3.xml><?xml version="1.0" encoding="utf-8"?>
<ds:datastoreItem xmlns:ds="http://schemas.openxmlformats.org/officeDocument/2006/customXml" ds:itemID="{F8B0C45E-42BA-4CBE-9A26-B077CC4A23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Signika</vt:lpstr>
      <vt:lpstr>Signika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PANAW Images 2026 (Presentation)</dc:title>
  <cp:lastModifiedBy>Judy Huntley</cp:lastModifiedBy>
  <cp:revision>1</cp:revision>
  <dcterms:created xsi:type="dcterms:W3CDTF">2006-08-16T00:00:00Z</dcterms:created>
  <dcterms:modified xsi:type="dcterms:W3CDTF">2026-01-21T18:24:25Z</dcterms:modified>
  <dc:identifier>DAG_ED2lTB8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0x0101006C667795D8329144BF05B179D6BBE339</vt:lpwstr>
  </property>
</Properties>
</file>