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7315D-8D15-4091-8201-3632C7ABC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54FC5-46B4-4298-8808-C43B6EF1F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02737-E243-40F1-BD6E-5F53D6481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A9E75-A389-419F-A87E-807B2877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00A53-2522-4EE3-BF61-7BAC0A27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7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048F-FCA0-4A24-AF20-72EBCB39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4EC84-2012-4BEC-9B32-9EF31C64D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D3D3B-85D6-4959-A62D-F7CBE047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AE818-3753-40DF-8127-25D4A0A1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C5589-9831-4488-8B81-79AB92B2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7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34A12A-97EA-4B71-A21D-B6279F730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2B508-8FB0-485F-B271-A2F380305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5960-7DE8-48B9-B34F-67B8A871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F9FDB-5921-490B-ABC7-12A48CB5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6A1A1-F7FB-4418-84C4-3D4FC904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6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F2A1-1F7D-4736-9832-5A1BD99B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FD77F-8701-4D51-AEF5-81906CD3D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9AEAB-B4CA-4911-959E-615ACB08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2C1D5-D2BA-464D-8424-E027A0FB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F3229-C444-4C7F-A4C5-AE9637D1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8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BA01-4B63-4882-92D1-B47ED8DFB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53F8C-8AE5-4E06-B888-0E762A0FC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26970-62AE-4C98-A62A-1795F213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D3FE-8468-4755-9078-6FC6EEFD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5A33A-A3BE-4D8F-8B32-D0E2DDD3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2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7A71-8978-4D6F-ACE8-61BC1D48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31BA0-BDEE-4491-910B-D0907C9DC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465A2-5B02-4B71-A767-750DCF0CA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23A1F-F6A9-49F4-9042-0D0A62DB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1CAD9-AB33-4292-8849-E4407865F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D55F6-3E43-4DBB-9B17-EB07CE32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4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522D-B2B4-4F7B-BDB2-1AAEF037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E0C42-406D-4019-B357-929F6AC1D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6DC80-6EBA-4FA8-A9DE-81EFC69CE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92B604-B10C-436D-B17E-51EB966EF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196A1-A703-4955-B99E-B12426005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952A0-99C5-4E69-BF2C-6B54CBCC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45AEB-DD11-4342-8515-934DE375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B0C6B7-1F22-4E70-9EE8-4C6464CD8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5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7AFD-66A9-4F43-8086-FA3999BE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FB5D9-5D0B-4C1B-9F5F-E595ABF4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BB5BA-1885-47E3-B46A-9FC1F3B4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BD59D-D4AF-49A8-8EA3-1647B3B1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1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461BC-4817-42FF-A342-72E108DF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96AB6-DA32-405B-9F7D-30425114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86207-147F-44C2-90BD-0F13A0BE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8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9F70-AF34-4E05-AE7D-107AE1BFE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1FF87-E65C-495C-B907-3C0C6B00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911AF-763C-4916-A6DD-5C357861A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7479D-FDFB-4E2B-B6B7-0D43F54E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CD89C-C7D2-496D-80E3-4801CEB4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67114-856D-494B-AEE3-B94C0F547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7A5A-17F4-4C35-9972-54CBA4120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2EF4F-2A73-414A-839E-0861D8631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4A764-9D00-4DAA-B8A0-F3A740DD9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EFD2C-C9DC-4437-A69C-2E49E51C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55575-ED19-49B9-AEBB-1534DA28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B9424-986C-4583-8392-494E973F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1E392-46E2-4B09-8C9C-A913D603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E9654-DCAE-49DB-94F5-BF842B192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64AAC-E916-40BC-99A7-7942C0799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949D-9735-445D-9050-B740CD45940B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18070-4A33-4EAF-BF3D-169CCC3D6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F5C6E-526E-42BA-976B-9B327D4A3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F007-7105-453F-8DE2-DDC8EB09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AF36-817D-4C0B-9A78-9C09D75D0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E5573-5419-4169-B543-45D45F19BD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C0139620-BE4C-4528-8C16-823DDE2A7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729014-38FF-491E-ACF7-89BF1CCE49CA}"/>
              </a:ext>
            </a:extLst>
          </p:cNvPr>
          <p:cNvSpPr txBox="1"/>
          <p:nvPr/>
        </p:nvSpPr>
        <p:spPr>
          <a:xfrm>
            <a:off x="5100320" y="2316163"/>
            <a:ext cx="699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((Use this white space to include a photo of the CPAN/CAPA nurses</a:t>
            </a:r>
          </a:p>
          <a:p>
            <a:r>
              <a:rPr lang="en-US" b="1" i="1" dirty="0"/>
              <a:t> in your unit!))</a:t>
            </a:r>
          </a:p>
        </p:txBody>
      </p:sp>
    </p:spTree>
    <p:extLst>
      <p:ext uri="{BB962C8B-B14F-4D97-AF65-F5344CB8AC3E}">
        <p14:creationId xmlns:p14="http://schemas.microsoft.com/office/powerpoint/2010/main" val="176785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Shelly Pfenninger</dc:creator>
  <cp:lastModifiedBy>Shelly Pfenninger</cp:lastModifiedBy>
  <cp:revision>1</cp:revision>
  <dcterms:created xsi:type="dcterms:W3CDTF">2022-03-03T14:02:52Z</dcterms:created>
  <dcterms:modified xsi:type="dcterms:W3CDTF">2022-03-03T14:04:34Z</dcterms:modified>
</cp:coreProperties>
</file>